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54bb44c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g1554bb44cd1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14e5cced9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314e5cced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14e5cced9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314e5cced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14e5cced9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314e5cced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1c4aeeb4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1c4aeeb4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139a2de8a_0_9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3139a2de8a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139a2de8a_0_1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3139a2de8a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14e5cced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314e5cce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14e5cced9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314e5cce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14e5cced9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314e5cce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14e5cced9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314e5cced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14e5cced9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314e5cced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1c4aeeb4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91c4aeeb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СКАЗАТИ ЩО ЦЕ ВЖЕ ПОВНОЦІННА ПРОГРАМА. Звісно, ще не штучний інтелект, і відповіді комп’ютера наперед запрограмовані, але в скруту вже є з ким поговрити! </a:t>
            </a:r>
            <a:br>
              <a:rPr lang="ru"/>
            </a:br>
            <a:r>
              <a:rPr lang="ru"/>
              <a:t>Наголосити на розмірі програми - 60 рядків.  ЗАПИТАТИ ХТО ЗРОБИВ ПРОГРАМУ???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3771367" y="419076"/>
            <a:ext cx="5477471" cy="4724446"/>
            <a:chOff x="3666592" y="419076"/>
            <a:chExt cx="5477471" cy="4724446"/>
          </a:xfrm>
        </p:grpSpPr>
        <p:sp>
          <p:nvSpPr>
            <p:cNvPr id="71" name="Google Shape;71;p14"/>
            <p:cNvSpPr/>
            <p:nvPr/>
          </p:nvSpPr>
          <p:spPr>
            <a:xfrm>
              <a:off x="4450015" y="419076"/>
              <a:ext cx="3131100" cy="3344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206589" y="757403"/>
              <a:ext cx="1023000" cy="38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3666592" y="1839526"/>
              <a:ext cx="1450800" cy="503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5736663" y="1431322"/>
              <a:ext cx="3407400" cy="3712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4"/>
          <p:cNvSpPr/>
          <p:nvPr/>
        </p:nvSpPr>
        <p:spPr>
          <a:xfrm>
            <a:off x="491900" y="1622725"/>
            <a:ext cx="1988100" cy="29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480000" y="349600"/>
            <a:ext cx="42867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НАЙБІЛЬША</a:t>
            </a:r>
            <a:endParaRPr sz="1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МІЖНАРОДНА ШКОЛА ПРОГРАМУВАННЯ</a:t>
            </a:r>
            <a:endParaRPr sz="1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ДЛЯ ДІТЕЙ В УКРАЇНІ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675" y="1308025"/>
            <a:ext cx="8284652" cy="36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975" y="374425"/>
            <a:ext cx="1828650" cy="7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657325" y="2005825"/>
            <a:ext cx="47868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" sz="4100">
                <a:solidFill>
                  <a:srgbClr val="6ADA4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FINAL PROJECT RELEASE</a:t>
            </a:r>
            <a:r>
              <a:rPr i="0" lang="ru" sz="41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080" rtl="0" algn="ctr">
              <a:lnSpc>
                <a:spcPct val="106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ru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Що я навчився на курсі Python Pro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1111947" y="4554634"/>
            <a:ext cx="41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marR="5080" rtl="0" algn="ctr">
              <a:lnSpc>
                <a:spcPct val="106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</a:t>
            </a:r>
            <a:r>
              <a:rPr i="0" lang="ru" sz="1700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урс </a:t>
            </a:r>
            <a:r>
              <a:rPr i="0" lang="ru" sz="1900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r>
              <a:rPr lang="ru"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Python Start</a:t>
            </a:r>
            <a:r>
              <a:rPr i="0" lang="ru" sz="1900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r>
              <a:rPr i="0" lang="ru" sz="1900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2 </a:t>
            </a: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рік</a:t>
            </a:r>
            <a:endParaRPr i="0" sz="1700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7518" y="2246674"/>
            <a:ext cx="3498483" cy="22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1111947" y="1651834"/>
            <a:ext cx="418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marR="5080" rtl="0" algn="ctr">
              <a:lnSpc>
                <a:spcPct val="106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неділя, 5 червня, о 15:00</a:t>
            </a:r>
            <a:endParaRPr b="0" i="0" sz="1700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40474" y="2973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	Додаток Easy Editor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479" y="374425"/>
            <a:ext cx="1272945" cy="5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228600" y="4313475"/>
            <a:ext cx="20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E8EAED"/>
                </a:solidFill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Реков</a:t>
            </a:r>
            <a:r>
              <a:rPr b="1" lang="ru" sz="1600">
                <a:solidFill>
                  <a:srgbClr val="E8EAED"/>
                </a:solidFill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 адим</a:t>
            </a:r>
            <a:endParaRPr b="1" sz="1600">
              <a:solidFill>
                <a:srgbClr val="E8EAED"/>
              </a:solidFill>
              <a:highlight>
                <a:schemeClr val="accen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40474" y="3735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ru" sz="2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. Продвинута розробка ігор на </a:t>
            </a:r>
            <a:r>
              <a:rPr b="1" lang="ru" sz="24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Pygame</a:t>
            </a:r>
            <a:endParaRPr b="1" sz="24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4"/>
          <p:cNvSpPr txBox="1"/>
          <p:nvPr>
            <p:ph idx="4294967295" type="body"/>
          </p:nvPr>
        </p:nvSpPr>
        <p:spPr>
          <a:xfrm>
            <a:off x="340475" y="1034050"/>
            <a:ext cx="47199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b="1" lang="ru" sz="1700">
                <a:solidFill>
                  <a:schemeClr val="dk1"/>
                </a:solidFill>
              </a:rPr>
              <a:t>цьому </a:t>
            </a: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модулі ми:</a:t>
            </a:r>
            <a:endParaRPr sz="1500"/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продовжили вивчати створення ігор за допомогою бібліотеки Pygame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навчилися створювати різні види ігрових класів і об’єктів </a:t>
            </a:r>
            <a:r>
              <a:rPr lang="ru" sz="1800">
                <a:solidFill>
                  <a:schemeClr val="dk1"/>
                </a:solidFill>
              </a:rPr>
              <a:t>для </a:t>
            </a:r>
            <a:r>
              <a:rPr lang="ru" sz="1800">
                <a:solidFill>
                  <a:schemeClr val="dk1"/>
                </a:solidFill>
              </a:rPr>
              <a:t>гри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додавали меню, інтерфейс та звуки для наших ігор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ru" sz="1800">
                <a:solidFill>
                  <a:schemeClr val="accent1"/>
                </a:solidFill>
              </a:rPr>
              <a:t>запрограмували власну гру, яку сьогодні вам презентуємо!</a:t>
            </a:r>
            <a:endParaRPr b="1" i="0" sz="1800" u="none" cap="none" strike="noStrike">
              <a:solidFill>
                <a:schemeClr val="accent1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400" y="397748"/>
            <a:ext cx="1223576" cy="5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475" y="1600902"/>
            <a:ext cx="3537049" cy="26204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602B7A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 cap="flat" cmpd="sng" w="25400">
            <a:solidFill>
              <a:srgbClr val="4A4A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301153" y="1496290"/>
            <a:ext cx="39459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останньому модулі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ми пройшли кілька додаткових тем,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ru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що стануть в нагоді кожному розробнику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None/>
            </a:pPr>
            <a:r>
              <a:rPr b="1" lang="ru" sz="1700">
                <a:solidFill>
                  <a:schemeClr val="lt1"/>
                </a:solidFill>
              </a:rPr>
              <a:t>В цьому модулі ми:</a:t>
            </a:r>
            <a:endParaRPr sz="15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навчилися збирати власний проєкт у готовий додаток </a:t>
            </a:r>
            <a:r>
              <a:rPr b="1" lang="ru" sz="1800">
                <a:solidFill>
                  <a:schemeClr val="lt1"/>
                </a:solidFill>
              </a:rPr>
              <a:t>.exe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ru" sz="1800">
                <a:solidFill>
                  <a:schemeClr val="lt1"/>
                </a:solidFill>
              </a:rPr>
              <a:t>використовували систему контролю версій </a:t>
            </a:r>
            <a:r>
              <a:rPr b="1" lang="ru" sz="1800">
                <a:solidFill>
                  <a:schemeClr val="lt1"/>
                </a:solidFill>
              </a:rPr>
              <a:t>Git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b="1" lang="ru" sz="1800">
                <a:solidFill>
                  <a:schemeClr val="accent6"/>
                </a:solidFill>
              </a:rPr>
              <a:t>опублікували проєкт на Github</a:t>
            </a:r>
            <a:endParaRPr sz="3200">
              <a:solidFill>
                <a:schemeClr val="accent6"/>
              </a:solidFill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575" y="546774"/>
            <a:ext cx="1715999" cy="7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501" y="3398495"/>
            <a:ext cx="1448141" cy="132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40474" y="2211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ontserrat"/>
              <a:buAutoNum type="arabicPeriod"/>
            </a:pPr>
            <a:r>
              <a:rPr b="1" lang="ru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Структури даних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340475" y="1034050"/>
            <a:ext cx="48429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b="1" lang="ru" sz="1700">
                <a:solidFill>
                  <a:schemeClr val="dk1"/>
                </a:solidFill>
              </a:rPr>
              <a:t>першому </a:t>
            </a: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модулі ми навчилися:</a:t>
            </a:r>
            <a:endParaRPr sz="1500"/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правильно опрацьовувати винятки в наших програмах</a:t>
            </a:r>
            <a:r>
              <a:rPr b="1" i="1" lang="ru" sz="1800">
                <a:solidFill>
                  <a:schemeClr val="dk1"/>
                </a:solidFill>
              </a:rPr>
              <a:t> (try / except)</a:t>
            </a:r>
            <a:endParaRPr b="1" i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працювати зі списками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використовувати словники в Python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створювати вкладені структури даних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40474" y="2211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Montserrat"/>
              <a:buAutoNum type="arabicPeriod"/>
            </a:pPr>
            <a:r>
              <a:rPr b="1" lang="ru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Структури даних</a:t>
            </a:r>
            <a:endParaRPr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6"/>
          <p:cNvSpPr txBox="1"/>
          <p:nvPr/>
        </p:nvSpPr>
        <p:spPr>
          <a:xfrm rot="-527">
            <a:off x="6073050" y="3854040"/>
            <a:ext cx="195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E8EAED"/>
                </a:solidFill>
                <a:highlight>
                  <a:srgbClr val="602B7A"/>
                </a:highlight>
                <a:latin typeface="Montserrat"/>
                <a:ea typeface="Montserrat"/>
                <a:cs typeface="Montserrat"/>
                <a:sym typeface="Montserrat"/>
              </a:rPr>
              <a:t>Система для роботи бібліотеки</a:t>
            </a:r>
            <a:endParaRPr b="1">
              <a:solidFill>
                <a:srgbClr val="E8EAED"/>
              </a:solidFill>
              <a:highlight>
                <a:srgbClr val="602B7A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479" y="374425"/>
            <a:ext cx="1272945" cy="5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40474" y="2973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2. Розробка віконних додатків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241100" y="1108600"/>
            <a:ext cx="51384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b="1" lang="ru" sz="1700">
                <a:solidFill>
                  <a:schemeClr val="dk1"/>
                </a:solidFill>
              </a:rPr>
              <a:t>другому </a:t>
            </a: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модулі ми:</a:t>
            </a:r>
            <a:endParaRPr sz="1500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навчилися використовувати бібліотеку PyQt5 для розробки віконних додатків</a:t>
            </a:r>
            <a:endParaRPr b="1" i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проєктували інтерфейс програм за допомогою PyQt5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ru" sz="1800">
                <a:solidFill>
                  <a:schemeClr val="accent1"/>
                </a:solidFill>
              </a:rPr>
              <a:t>запрограмували додаток для запам’ятовування слів “Memory Card”</a:t>
            </a:r>
            <a:endParaRPr b="1" i="0" sz="18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400" y="397748"/>
            <a:ext cx="1223576" cy="5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40474" y="2973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ru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.	Додаток Memory Card</a:t>
            </a:r>
            <a:endParaRPr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023425" y="4343400"/>
            <a:ext cx="19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E8EAED"/>
                </a:solidFill>
                <a:highlight>
                  <a:schemeClr val="accent2"/>
                </a:highlight>
                <a:latin typeface="Montserrat"/>
                <a:ea typeface="Montserrat"/>
                <a:cs typeface="Montserrat"/>
                <a:sym typeface="Montserrat"/>
              </a:rPr>
              <a:t>Рекунов Вадим</a:t>
            </a:r>
            <a:endParaRPr b="1" sz="1600">
              <a:solidFill>
                <a:srgbClr val="E8EAED"/>
              </a:solidFill>
              <a:highlight>
                <a:schemeClr val="accen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40474" y="2973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ru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 Р</a:t>
            </a:r>
            <a:r>
              <a:rPr b="1" lang="ru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обота з текстовими файлами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340475" y="1034050"/>
            <a:ext cx="48030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b="1" lang="ru" sz="1700">
                <a:solidFill>
                  <a:schemeClr val="dk1"/>
                </a:solidFill>
              </a:rPr>
              <a:t>третьому </a:t>
            </a: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модулі ми:</a:t>
            </a:r>
            <a:endParaRPr sz="1500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вивчили основи </a:t>
            </a:r>
            <a:r>
              <a:rPr b="1" lang="ru" sz="1800">
                <a:solidFill>
                  <a:schemeClr val="dk1"/>
                </a:solidFill>
              </a:rPr>
              <a:t>роботи з файлами </a:t>
            </a:r>
            <a:r>
              <a:rPr lang="ru" sz="1800">
                <a:solidFill>
                  <a:schemeClr val="dk1"/>
                </a:solidFill>
              </a:rPr>
              <a:t>в Python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навчилися працювати з </a:t>
            </a:r>
            <a:r>
              <a:rPr b="1" lang="ru" sz="1800">
                <a:solidFill>
                  <a:schemeClr val="dk1"/>
                </a:solidFill>
              </a:rPr>
              <a:t>JSON</a:t>
            </a:r>
            <a:r>
              <a:rPr lang="ru" sz="1800">
                <a:solidFill>
                  <a:schemeClr val="dk1"/>
                </a:solidFill>
              </a:rPr>
              <a:t>-файлами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ru" sz="1800">
                <a:solidFill>
                  <a:schemeClr val="accent1"/>
                </a:solidFill>
              </a:rPr>
              <a:t>запрограмували додаток “Розумні замітки”, що зберігає дані у файли</a:t>
            </a:r>
            <a:endParaRPr b="1" i="0" sz="1800" u="none" cap="none" strike="noStrike">
              <a:solidFill>
                <a:schemeClr val="accent1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6885925" y="4491400"/>
            <a:ext cx="285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highlight>
                  <a:schemeClr val="accent2"/>
                </a:highlight>
                <a:latin typeface="Montserrat"/>
                <a:ea typeface="Montserrat"/>
                <a:cs typeface="Montserrat"/>
                <a:sym typeface="Montserrat"/>
              </a:rPr>
              <a:t>Підвірний Назар</a:t>
            </a:r>
            <a:endParaRPr b="1" sz="1600">
              <a:solidFill>
                <a:schemeClr val="lt1"/>
              </a:solidFill>
              <a:highlight>
                <a:schemeClr val="accen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100" y="1369750"/>
            <a:ext cx="3823351" cy="336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1400" y="397748"/>
            <a:ext cx="1223576" cy="5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25" y="870000"/>
            <a:ext cx="6463474" cy="3916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" name="Google Shape;124;p20"/>
          <p:cNvSpPr txBox="1"/>
          <p:nvPr>
            <p:ph type="title"/>
          </p:nvPr>
        </p:nvSpPr>
        <p:spPr>
          <a:xfrm>
            <a:off x="340474" y="2973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	Додаток Розумні замітки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6977700" y="4344975"/>
            <a:ext cx="19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E8EAED"/>
                </a:solidFill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Пона Олег</a:t>
            </a:r>
            <a:endParaRPr b="1" sz="1600">
              <a:solidFill>
                <a:srgbClr val="E8EAED"/>
              </a:solidFill>
              <a:highlight>
                <a:schemeClr val="accen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6479" y="374425"/>
            <a:ext cx="1272945" cy="5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300" y="3101946"/>
            <a:ext cx="2733336" cy="11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40474" y="3735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ru" sz="2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. А</a:t>
            </a:r>
            <a:r>
              <a:rPr b="1" lang="ru" sz="2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втоматична обробка зображень</a:t>
            </a:r>
            <a:endParaRPr b="1" sz="25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1"/>
          <p:cNvSpPr txBox="1"/>
          <p:nvPr>
            <p:ph idx="4294967295" type="body"/>
          </p:nvPr>
        </p:nvSpPr>
        <p:spPr>
          <a:xfrm>
            <a:off x="340475" y="1034050"/>
            <a:ext cx="45147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b="1" lang="ru" sz="1700">
                <a:solidFill>
                  <a:schemeClr val="dk1"/>
                </a:solidFill>
              </a:rPr>
              <a:t>цьому </a:t>
            </a: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модулі ми:</a:t>
            </a:r>
            <a:endParaRPr sz="1500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вивчили основи </a:t>
            </a:r>
            <a:r>
              <a:rPr b="1" lang="ru" sz="1800">
                <a:solidFill>
                  <a:schemeClr val="dk1"/>
                </a:solidFill>
              </a:rPr>
              <a:t>обробки зображень </a:t>
            </a:r>
            <a:r>
              <a:rPr lang="ru" sz="1800">
                <a:solidFill>
                  <a:schemeClr val="dk1"/>
                </a:solidFill>
              </a:rPr>
              <a:t>в Python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навчилися </a:t>
            </a:r>
            <a:r>
              <a:rPr b="1" lang="ru" sz="1800">
                <a:solidFill>
                  <a:schemeClr val="dk1"/>
                </a:solidFill>
              </a:rPr>
              <a:t>оформлювати </a:t>
            </a:r>
            <a:r>
              <a:rPr lang="ru" sz="1800">
                <a:solidFill>
                  <a:schemeClr val="dk1"/>
                </a:solidFill>
              </a:rPr>
              <a:t>віконні додатки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ru" sz="1800">
                <a:solidFill>
                  <a:schemeClr val="accent1"/>
                </a:solidFill>
              </a:rPr>
              <a:t>запрограмували власний віконний додаток для редагування фото</a:t>
            </a:r>
            <a:endParaRPr b="1" i="0" sz="1800" u="none" cap="none" strike="noStrike">
              <a:solidFill>
                <a:schemeClr val="accent1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400" y="397748"/>
            <a:ext cx="1223576" cy="5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5813838" y="4673800"/>
            <a:ext cx="285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Пона Олег</a:t>
            </a:r>
            <a:endParaRPr b="1" sz="1600">
              <a:solidFill>
                <a:schemeClr val="lt1"/>
              </a:solidFill>
              <a:highlight>
                <a:schemeClr val="accen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070" y="1034050"/>
            <a:ext cx="3973179" cy="37132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40474" y="373500"/>
            <a:ext cx="7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4. Автоматична обробка зображень</a:t>
            </a:r>
            <a:endParaRPr b="1" sz="25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2"/>
          <p:cNvSpPr txBox="1"/>
          <p:nvPr>
            <p:ph idx="4294967295" type="body"/>
          </p:nvPr>
        </p:nvSpPr>
        <p:spPr>
          <a:xfrm>
            <a:off x="340475" y="1034050"/>
            <a:ext cx="45147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None/>
            </a:pP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b="1" lang="ru" sz="1700">
                <a:solidFill>
                  <a:schemeClr val="dk1"/>
                </a:solidFill>
              </a:rPr>
              <a:t>цьому </a:t>
            </a:r>
            <a:r>
              <a:rPr b="1" i="0" lang="ru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модулі ми:</a:t>
            </a:r>
            <a:endParaRPr sz="1500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</a:rPr>
              <a:t>вивчили основи </a:t>
            </a:r>
            <a:r>
              <a:rPr b="1" lang="ru" sz="1800">
                <a:solidFill>
                  <a:schemeClr val="dk1"/>
                </a:solidFill>
              </a:rPr>
              <a:t>обробки зображень </a:t>
            </a:r>
            <a:r>
              <a:rPr lang="ru" sz="1800">
                <a:solidFill>
                  <a:schemeClr val="dk1"/>
                </a:solidFill>
              </a:rPr>
              <a:t>в Python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навчилися </a:t>
            </a:r>
            <a:r>
              <a:rPr b="1" lang="ru" sz="1800">
                <a:solidFill>
                  <a:schemeClr val="dk1"/>
                </a:solidFill>
              </a:rPr>
              <a:t>оформлювати </a:t>
            </a:r>
            <a:r>
              <a:rPr lang="ru" sz="1800">
                <a:solidFill>
                  <a:schemeClr val="dk1"/>
                </a:solidFill>
              </a:rPr>
              <a:t>віконні додатки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ru" sz="1800">
                <a:solidFill>
                  <a:schemeClr val="accent1"/>
                </a:solidFill>
              </a:rPr>
              <a:t>запрограмували власний віконний додаток для редагування фото</a:t>
            </a:r>
            <a:endParaRPr b="1" i="0" sz="1800" u="none" cap="none" strike="noStrike">
              <a:solidFill>
                <a:schemeClr val="accent1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400" y="397748"/>
            <a:ext cx="1223576" cy="5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5813838" y="4673800"/>
            <a:ext cx="285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Пона Олег</a:t>
            </a:r>
            <a:endParaRPr b="1" sz="1600">
              <a:solidFill>
                <a:schemeClr val="lt1"/>
              </a:solidFill>
              <a:highlight>
                <a:schemeClr val="accen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070" y="1034050"/>
            <a:ext cx="3973179" cy="37132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